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C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05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98" autoAdjust="0"/>
    <p:restoredTop sz="94660"/>
  </p:normalViewPr>
  <p:slideViewPr>
    <p:cSldViewPr snapToGrid="0">
      <p:cViewPr>
        <p:scale>
          <a:sx n="112" d="100"/>
          <a:sy n="112" d="100"/>
        </p:scale>
        <p:origin x="-192" y="-5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o, Carballo" userId="6eb4da5f-8cf6-4e16-adc7-1feaa1f629a1" providerId="ADAL" clId="{8F176435-1C4F-4FC0-8849-1DE728784B6C}"/>
    <pc:docChg chg="undo custSel modSld">
      <pc:chgData name="Angelo, Carballo" userId="6eb4da5f-8cf6-4e16-adc7-1feaa1f629a1" providerId="ADAL" clId="{8F176435-1C4F-4FC0-8849-1DE728784B6C}" dt="2023-10-05T21:48:47.173" v="2" actId="21"/>
      <pc:docMkLst>
        <pc:docMk/>
      </pc:docMkLst>
      <pc:sldChg chg="modSp mod">
        <pc:chgData name="Angelo, Carballo" userId="6eb4da5f-8cf6-4e16-adc7-1feaa1f629a1" providerId="ADAL" clId="{8F176435-1C4F-4FC0-8849-1DE728784B6C}" dt="2023-10-05T21:48:47.173" v="2" actId="21"/>
        <pc:sldMkLst>
          <pc:docMk/>
          <pc:sldMk cId="3816385777" sldId="259"/>
        </pc:sldMkLst>
        <pc:spChg chg="mod">
          <ac:chgData name="Angelo, Carballo" userId="6eb4da5f-8cf6-4e16-adc7-1feaa1f629a1" providerId="ADAL" clId="{8F176435-1C4F-4FC0-8849-1DE728784B6C}" dt="2023-10-05T21:48:47.173" v="2" actId="21"/>
          <ac:spMkLst>
            <pc:docMk/>
            <pc:sldMk cId="3816385777" sldId="259"/>
            <ac:spMk id="3" creationId="{A327D272-B3BA-7D7C-AE6F-1BDA9CAE7178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5A47F-B346-F41A-0187-2C5371CFB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08EAA9-409A-9D24-14C4-746FBB1222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BC612-E7D1-9ED7-775E-7981DE08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3F93D-7920-A7E0-5C97-1B554ED1E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E3CB0-4ADB-F49E-3D52-FE1F50268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874778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B10B6-3CB3-DDCF-76A7-B63686DFF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DA9BBF-2376-4DB4-9FA4-8619E3C19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6B455-7836-5D8D-F413-83F175E16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72FB2-E10B-524E-9359-19C6835A4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4A3BD-7B90-99EA-D232-0E9EDB11C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539232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33510C-EA28-59BA-EE24-A54D687E5C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FB5FD-E909-26C2-6524-794A9CA57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0B60D-79FE-C4F0-62CA-A062F4CDB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433EC-68C2-6B82-D204-DFB7140DD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84AB1-4516-A1AA-2AA3-23C5E1447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980079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7404A-B70D-BB52-E540-66807C00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4DC69-B6DC-300F-13C6-821C16AA5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714810-351E-CCD6-0B00-4529F5213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6D35C-84E8-7C7D-9E31-323415CE0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8B8CE-94BF-3E06-E9CF-AC9F8F086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0467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799E3-AD1C-0530-4AF1-BB52332F3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AA522-D9A3-BC99-2B4D-42CDDB0E1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CF61E-ED35-6394-903D-89CFD77AA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839C7-EB1F-6B02-F455-DC6DB1ACE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C0D57-E157-5885-036F-755B02D6D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245945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18C5-73D4-3CE0-57AC-515249F8D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E1F47-3536-5B42-71FB-60AAE6371A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5FE26-EE30-8DBF-FE52-716EABDA0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1D7F89-8505-4A08-CA05-A888DCFAE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49560-EB2C-A7B1-5D4D-9203CD3D2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F9F445-78FE-2A97-53D8-0B9EFF97D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719209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4C9A1-3E5D-B730-4334-C3C0CC886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ED121-B285-E09D-87DE-B5615B4EA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8C58EE-F818-133C-6D61-A078F517A3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495FD6-51C1-D2DD-20D5-F1DF842171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A72C5C-7F38-EC40-7952-83FDE3CB40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EBC297-9FDB-0C25-EAE4-3D414D0BA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01F533-0095-E64C-C959-F9B32B1C1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26D877-8A9C-4B92-C51B-9B5FDBBD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251786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5ABA-7A9D-F738-E051-4B090F2F9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990D2E-EACC-C8A9-9AE9-050CC0D54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0DB6B9-5FE1-E308-7D56-DD14F2BD5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DF808-C41D-C2C9-F951-46A2CB436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544105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1B9607-F0E0-0961-603E-9B39DDD5E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36CCA-49C6-DE09-E657-4FFD7A283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48EF1F-F61C-8B42-9B11-FFA2B0B5C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047205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0CC66-FE45-381F-1551-227FA58C1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95395-F124-81A6-82A0-8F202842D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C1017-8633-5026-2D14-AE8000C54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4BF3B9-5087-8AE5-A46D-36BE59330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9D91E-A5FD-7FA1-9831-81EBA0B75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70055A-9FA6-E434-5891-AAF5168E3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9747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C980E-F605-8C8B-DAED-24924AF2B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9DE8C3-8DF2-F76D-7D17-EA0B884E0B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758076-030B-5DB1-DB8F-EABAF4017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1F533-E607-D8F9-0884-21B7924EC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C796CB-363E-74E9-5C18-547C55A99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EF6C8-9AB5-A043-233C-49F832E7D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410434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33E923-0BD3-9D89-0DD7-9CD9A98D2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2A1D9-8B8F-801B-6CA0-BEE90E5281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F7901-B3B5-D3BE-7910-AB01FFDA68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560DB-913F-44D2-BD79-74506B16004A}" type="datetimeFigureOut">
              <a:rPr lang="es-CR" smtClean="0"/>
              <a:t>5/10/2023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ECC04-CE0D-5997-82FC-E525CBFE2E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CC3046-F5CC-758A-B4F9-50BB57CF6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3C845-C59B-499E-B0D6-3AAE1E14AFEA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847488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90+ 4K Comida Fondos de pantalla | Fondos de Escritorio">
            <a:extLst>
              <a:ext uri="{FF2B5EF4-FFF2-40B4-BE49-F238E27FC236}">
                <a16:creationId xmlns:a16="http://schemas.microsoft.com/office/drawing/2014/main" id="{C3575A2E-2FD8-674E-E61F-B6A944208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23748"/>
            <a:ext cx="12192000" cy="6034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12E1F3-F198-7470-DC90-0EAC98BC5F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7990" y="2475188"/>
            <a:ext cx="5575738" cy="2729568"/>
          </a:xfrm>
        </p:spPr>
        <p:txBody>
          <a:bodyPr>
            <a:noAutofit/>
          </a:bodyPr>
          <a:lstStyle/>
          <a:p>
            <a:r>
              <a:rPr lang="es-CR" sz="8800" b="1" i="0" dirty="0" err="1">
                <a:solidFill>
                  <a:schemeClr val="bg1"/>
                </a:solidFill>
                <a:effectLst/>
                <a:latin typeface="Söhne"/>
              </a:rPr>
              <a:t>Maison</a:t>
            </a:r>
            <a:r>
              <a:rPr lang="es-CR" sz="8800" b="1" i="0" dirty="0">
                <a:solidFill>
                  <a:schemeClr val="bg1"/>
                </a:solidFill>
                <a:effectLst/>
                <a:latin typeface="Söhne"/>
              </a:rPr>
              <a:t> du </a:t>
            </a:r>
            <a:r>
              <a:rPr lang="es-CR" sz="8800" b="1" i="0" dirty="0" err="1">
                <a:solidFill>
                  <a:schemeClr val="bg1"/>
                </a:solidFill>
                <a:effectLst/>
                <a:latin typeface="Söhne"/>
              </a:rPr>
              <a:t>Goût</a:t>
            </a:r>
            <a:endParaRPr lang="es-CR" sz="49600" b="1" dirty="0">
              <a:solidFill>
                <a:schemeClr val="bg1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1AEC61-7E3F-15FE-EFB6-5FAC5CB089BF}"/>
              </a:ext>
            </a:extLst>
          </p:cNvPr>
          <p:cNvSpPr/>
          <p:nvPr/>
        </p:nvSpPr>
        <p:spPr>
          <a:xfrm>
            <a:off x="0" y="0"/>
            <a:ext cx="12192000" cy="1403131"/>
          </a:xfrm>
          <a:prstGeom prst="rect">
            <a:avLst/>
          </a:prstGeom>
          <a:solidFill>
            <a:srgbClr val="95050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42FF05-181A-8237-721E-A82DCECEF97D}"/>
              </a:ext>
            </a:extLst>
          </p:cNvPr>
          <p:cNvSpPr/>
          <p:nvPr/>
        </p:nvSpPr>
        <p:spPr>
          <a:xfrm>
            <a:off x="1135118" y="303486"/>
            <a:ext cx="10007162" cy="733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i="1" u="sng" dirty="0"/>
              <a:t>Home</a:t>
            </a:r>
            <a:r>
              <a:rPr lang="en-US" sz="2800" b="1" i="1" dirty="0"/>
              <a:t>      Menu     About     Reservation     Contact </a:t>
            </a:r>
            <a:endParaRPr lang="es-CR" sz="2800" b="1" i="1" dirty="0"/>
          </a:p>
        </p:txBody>
      </p:sp>
    </p:spTree>
    <p:extLst>
      <p:ext uri="{BB962C8B-B14F-4D97-AF65-F5344CB8AC3E}">
        <p14:creationId xmlns:p14="http://schemas.microsoft.com/office/powerpoint/2010/main" val="364390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2E1F3-F198-7470-DC90-0EAC98BC5F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5266" y="1304925"/>
            <a:ext cx="3833649" cy="1048325"/>
          </a:xfrm>
        </p:spPr>
        <p:txBody>
          <a:bodyPr>
            <a:no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Menu</a:t>
            </a:r>
            <a:endParaRPr lang="es-CR" sz="8800" b="1" dirty="0">
              <a:solidFill>
                <a:schemeClr val="bg1"/>
              </a:solidFill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1AEC61-7E3F-15FE-EFB6-5FAC5CB089BF}"/>
              </a:ext>
            </a:extLst>
          </p:cNvPr>
          <p:cNvSpPr/>
          <p:nvPr/>
        </p:nvSpPr>
        <p:spPr>
          <a:xfrm>
            <a:off x="0" y="0"/>
            <a:ext cx="12192000" cy="1403131"/>
          </a:xfrm>
          <a:prstGeom prst="rect">
            <a:avLst/>
          </a:prstGeom>
          <a:solidFill>
            <a:srgbClr val="95050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42FF05-181A-8237-721E-A82DCECEF97D}"/>
              </a:ext>
            </a:extLst>
          </p:cNvPr>
          <p:cNvSpPr/>
          <p:nvPr/>
        </p:nvSpPr>
        <p:spPr>
          <a:xfrm>
            <a:off x="1135118" y="303486"/>
            <a:ext cx="10007162" cy="733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i="1" dirty="0"/>
              <a:t>Home      </a:t>
            </a:r>
            <a:r>
              <a:rPr lang="en-US" sz="2800" b="1" i="1" u="sng" dirty="0"/>
              <a:t>Menu</a:t>
            </a:r>
            <a:r>
              <a:rPr lang="en-US" sz="2800" b="1" i="1" dirty="0"/>
              <a:t>     About     Reservation     Contact </a:t>
            </a:r>
            <a:endParaRPr lang="es-CR" sz="2800" b="1" i="1" dirty="0"/>
          </a:p>
        </p:txBody>
      </p:sp>
      <p:pic>
        <p:nvPicPr>
          <p:cNvPr id="2050" name="Picture 2" descr="The Green Monteverde: Restaurante Saludable en Monteverde">
            <a:extLst>
              <a:ext uri="{FF2B5EF4-FFF2-40B4-BE49-F238E27FC236}">
                <a16:creationId xmlns:a16="http://schemas.microsoft.com/office/drawing/2014/main" id="{9B7CFBDA-A73E-4ECA-0D7B-336F4DCDD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618" y="2414588"/>
            <a:ext cx="10444162" cy="4207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0212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Green Monteverde: Restaurante Saludable en Monteverde">
            <a:extLst>
              <a:ext uri="{FF2B5EF4-FFF2-40B4-BE49-F238E27FC236}">
                <a16:creationId xmlns:a16="http://schemas.microsoft.com/office/drawing/2014/main" id="{9B7CFBDA-A73E-4ECA-0D7B-336F4DCDD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618" y="52388"/>
            <a:ext cx="10444162" cy="6727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0482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2E1F3-F198-7470-DC90-0EAC98BC5F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4128" y="1253113"/>
            <a:ext cx="3833649" cy="1183481"/>
          </a:xfrm>
        </p:spPr>
        <p:txBody>
          <a:bodyPr>
            <a:no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About</a:t>
            </a:r>
            <a:endParaRPr lang="es-CR" sz="7200" b="1" dirty="0">
              <a:solidFill>
                <a:schemeClr val="bg1"/>
              </a:solidFill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1AEC61-7E3F-15FE-EFB6-5FAC5CB089BF}"/>
              </a:ext>
            </a:extLst>
          </p:cNvPr>
          <p:cNvSpPr/>
          <p:nvPr/>
        </p:nvSpPr>
        <p:spPr>
          <a:xfrm>
            <a:off x="0" y="0"/>
            <a:ext cx="12192000" cy="1403131"/>
          </a:xfrm>
          <a:prstGeom prst="rect">
            <a:avLst/>
          </a:prstGeom>
          <a:solidFill>
            <a:srgbClr val="95050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42FF05-181A-8237-721E-A82DCECEF97D}"/>
              </a:ext>
            </a:extLst>
          </p:cNvPr>
          <p:cNvSpPr/>
          <p:nvPr/>
        </p:nvSpPr>
        <p:spPr>
          <a:xfrm>
            <a:off x="1135118" y="303486"/>
            <a:ext cx="10007162" cy="733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i="1" dirty="0"/>
              <a:t>Home      Menu     </a:t>
            </a:r>
            <a:r>
              <a:rPr lang="en-US" sz="2800" b="1" i="1" u="sng" dirty="0"/>
              <a:t>About</a:t>
            </a:r>
            <a:r>
              <a:rPr lang="en-US" sz="2800" b="1" i="1" dirty="0"/>
              <a:t> us    Reservation     Contact </a:t>
            </a:r>
            <a:endParaRPr lang="es-CR" sz="2800" b="1" i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27D272-B3BA-7D7C-AE6F-1BDA9CAE7178}"/>
              </a:ext>
            </a:extLst>
          </p:cNvPr>
          <p:cNvSpPr/>
          <p:nvPr/>
        </p:nvSpPr>
        <p:spPr>
          <a:xfrm>
            <a:off x="697407" y="2163425"/>
            <a:ext cx="10206037" cy="4578569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s-CR" b="1" i="0" dirty="0">
                <a:solidFill>
                  <a:schemeClr val="bg1"/>
                </a:solidFill>
                <a:effectLst/>
                <a:latin typeface="Söhne"/>
              </a:rPr>
              <a:t>Acerca de </a:t>
            </a:r>
            <a:r>
              <a:rPr lang="es-CR" b="1" i="0" dirty="0" err="1">
                <a:solidFill>
                  <a:schemeClr val="bg1"/>
                </a:solidFill>
                <a:effectLst/>
                <a:latin typeface="Söhne"/>
              </a:rPr>
              <a:t>Maison</a:t>
            </a:r>
            <a:r>
              <a:rPr lang="es-CR" b="1" i="0" dirty="0">
                <a:solidFill>
                  <a:schemeClr val="bg1"/>
                </a:solidFill>
                <a:effectLst/>
                <a:latin typeface="Söhne"/>
              </a:rPr>
              <a:t> du </a:t>
            </a:r>
            <a:r>
              <a:rPr lang="es-CR" b="1" i="0" dirty="0" err="1">
                <a:solidFill>
                  <a:schemeClr val="bg1"/>
                </a:solidFill>
                <a:effectLst/>
                <a:latin typeface="Söhne"/>
              </a:rPr>
              <a:t>Goût</a:t>
            </a:r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En </a:t>
            </a:r>
            <a:r>
              <a:rPr lang="es-CR" b="0" i="0" dirty="0" err="1">
                <a:solidFill>
                  <a:schemeClr val="bg1"/>
                </a:solidFill>
                <a:effectLst/>
                <a:latin typeface="Söhne"/>
              </a:rPr>
              <a:t>Maison</a:t>
            </a:r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 du </a:t>
            </a:r>
            <a:r>
              <a:rPr lang="es-CR" b="0" i="0" dirty="0" err="1">
                <a:solidFill>
                  <a:schemeClr val="bg1"/>
                </a:solidFill>
                <a:effectLst/>
                <a:latin typeface="Söhne"/>
              </a:rPr>
              <a:t>Goût</a:t>
            </a:r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, llevamos la experiencia culinaria a un nivel superior. Nuestra pasión por la comida exquisita y la hospitalidad excepcional se refleja en cada detalle de nuestro restaurante. Desde el momento en que cruzas nuestras puertas, te sumerges en un mundo de sabores inolvidables y atmósfera encantadora.</a:t>
            </a:r>
          </a:p>
          <a:p>
            <a:pPr algn="l"/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1" i="0" dirty="0">
                <a:solidFill>
                  <a:schemeClr val="bg1"/>
                </a:solidFill>
                <a:effectLst/>
                <a:latin typeface="Söhne"/>
              </a:rPr>
              <a:t>Nuestra Historia</a:t>
            </a:r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Fundado en el corazón de la ciudad, </a:t>
            </a:r>
            <a:r>
              <a:rPr lang="es-CR" b="0" i="0" dirty="0" err="1">
                <a:solidFill>
                  <a:schemeClr val="bg1"/>
                </a:solidFill>
                <a:effectLst/>
                <a:latin typeface="Söhne"/>
              </a:rPr>
              <a:t>Maison</a:t>
            </a:r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 du </a:t>
            </a:r>
            <a:r>
              <a:rPr lang="es-CR" b="0" i="0" dirty="0" err="1">
                <a:solidFill>
                  <a:schemeClr val="bg1"/>
                </a:solidFill>
                <a:effectLst/>
                <a:latin typeface="Söhne"/>
              </a:rPr>
              <a:t>Goût</a:t>
            </a:r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 ha sido un pilar de la escena gastronómica desde [año de fundación]. Nuestro viaje comenzó con la visión de crear un espacio donde la comida se convirtiera en una experiencia memorable, un lugar donde los sabores se fusionaran con la elegancia y la creatividad.</a:t>
            </a:r>
          </a:p>
          <a:p>
            <a:pPr algn="l"/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1" i="0" dirty="0">
                <a:solidFill>
                  <a:schemeClr val="bg1"/>
                </a:solidFill>
                <a:effectLst/>
                <a:latin typeface="Söhne"/>
              </a:rPr>
              <a:t>Nuestro Chef</a:t>
            </a:r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En el corazón de nuestra cocina está nuestro talentoso chef [Nombre del Chef], un maestro culinario con años de experiencia en la creación de platos que deleitan los sentidos. Cada plato que sale de nuestra cocina lleva su firma de calidad y perfección.</a:t>
            </a:r>
          </a:p>
          <a:p>
            <a:pPr algn="ctr"/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816385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C58A81-858F-3C37-AC74-8FCAC19CEF8D}"/>
              </a:ext>
            </a:extLst>
          </p:cNvPr>
          <p:cNvSpPr/>
          <p:nvPr/>
        </p:nvSpPr>
        <p:spPr>
          <a:xfrm>
            <a:off x="1064830" y="0"/>
            <a:ext cx="10206037" cy="6372225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s-CR" b="1" i="0" dirty="0">
                <a:solidFill>
                  <a:schemeClr val="bg1"/>
                </a:solidFill>
                <a:effectLst/>
                <a:latin typeface="Söhne"/>
              </a:rPr>
              <a:t>Nuestra Filosofía</a:t>
            </a:r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En </a:t>
            </a:r>
            <a:r>
              <a:rPr lang="es-CR" b="0" i="0" dirty="0" err="1">
                <a:solidFill>
                  <a:schemeClr val="bg1"/>
                </a:solidFill>
                <a:effectLst/>
                <a:latin typeface="Söhne"/>
              </a:rPr>
              <a:t>Maison</a:t>
            </a:r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 du </a:t>
            </a:r>
            <a:r>
              <a:rPr lang="es-CR" b="0" i="0" dirty="0" err="1">
                <a:solidFill>
                  <a:schemeClr val="bg1"/>
                </a:solidFill>
                <a:effectLst/>
                <a:latin typeface="Söhne"/>
              </a:rPr>
              <a:t>Goût</a:t>
            </a:r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, creemos en la frescura, la autenticidad y la innovación. Utilizamos los ingredientes más frescos y de mejor calidad en todas nuestras preparaciones. Nuestra cocina es una mezcla de tradición y creatividad, donde los platos clásicos se reinventan con un toque moderno.</a:t>
            </a:r>
          </a:p>
          <a:p>
            <a:pPr algn="l"/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1" i="0" dirty="0">
                <a:solidFill>
                  <a:schemeClr val="bg1"/>
                </a:solidFill>
                <a:effectLst/>
                <a:latin typeface="Söhne"/>
              </a:rPr>
              <a:t>Nuestra Experiencia</a:t>
            </a:r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0" i="0" dirty="0" err="1">
                <a:solidFill>
                  <a:schemeClr val="bg1"/>
                </a:solidFill>
                <a:effectLst/>
                <a:latin typeface="Söhne"/>
              </a:rPr>
              <a:t>Maison</a:t>
            </a:r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 du </a:t>
            </a:r>
            <a:r>
              <a:rPr lang="es-CR" b="0" i="0" dirty="0" err="1">
                <a:solidFill>
                  <a:schemeClr val="bg1"/>
                </a:solidFill>
                <a:effectLst/>
                <a:latin typeface="Söhne"/>
              </a:rPr>
              <a:t>Goût</a:t>
            </a:r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 es mucho más que un restaurante; es un lugar donde los amigos y la familia se reúnen para compartir momentos inolvidables. Nuestra atmósfera cálida y acogedora, acompañada de un servicio impecable, garantiza que cada visita sea una experiencia excepcional.</a:t>
            </a:r>
          </a:p>
          <a:p>
            <a:pPr algn="l"/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1" i="0" dirty="0">
                <a:solidFill>
                  <a:schemeClr val="bg1"/>
                </a:solidFill>
                <a:effectLst/>
                <a:latin typeface="Söhne"/>
              </a:rPr>
              <a:t>Nuestro Compromiso con la Comunidad</a:t>
            </a:r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Creemos en devolver a la comunidad que nos ha apoyado a lo largo de los años. Participamos activamente en iniciativas locales, apoyamos a los agricultores locales y promovemos prácticas sostenibles en nuestra cocina.</a:t>
            </a:r>
          </a:p>
          <a:p>
            <a:pPr algn="l"/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1" i="0" dirty="0">
                <a:solidFill>
                  <a:schemeClr val="bg1"/>
                </a:solidFill>
                <a:effectLst/>
                <a:latin typeface="Söhne"/>
              </a:rPr>
              <a:t>Visítanos</a:t>
            </a:r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/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Esperamos darte la bienvenida en </a:t>
            </a:r>
            <a:r>
              <a:rPr lang="es-CR" b="0" i="0" dirty="0" err="1">
                <a:solidFill>
                  <a:schemeClr val="bg1"/>
                </a:solidFill>
                <a:effectLst/>
                <a:latin typeface="Söhne"/>
              </a:rPr>
              <a:t>Maison</a:t>
            </a:r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 du </a:t>
            </a:r>
            <a:r>
              <a:rPr lang="es-CR" b="0" i="0" dirty="0" err="1">
                <a:solidFill>
                  <a:schemeClr val="bg1"/>
                </a:solidFill>
                <a:effectLst/>
                <a:latin typeface="Söhne"/>
              </a:rPr>
              <a:t>Goût</a:t>
            </a:r>
            <a:r>
              <a:rPr lang="es-CR" b="0" i="0" dirty="0">
                <a:solidFill>
                  <a:schemeClr val="bg1"/>
                </a:solidFill>
                <a:effectLst/>
                <a:latin typeface="Söhne"/>
              </a:rPr>
              <a:t> y deleitarte con una experiencia gastronómica única. Ya sea una ocasión especial o una cena informal, estamos aquí para servirte y hacerte sentir como en casa.</a:t>
            </a:r>
          </a:p>
          <a:p>
            <a:pPr algn="ctr"/>
            <a:endParaRPr lang="es-CR" sz="2400" b="1" i="0" dirty="0">
              <a:solidFill>
                <a:schemeClr val="bg1"/>
              </a:solidFill>
              <a:effectLst/>
              <a:latin typeface="Söhne"/>
            </a:endParaRPr>
          </a:p>
          <a:p>
            <a:pPr algn="ctr"/>
            <a:r>
              <a:rPr lang="es-CR" sz="2400" b="1" i="0" dirty="0">
                <a:solidFill>
                  <a:schemeClr val="bg1"/>
                </a:solidFill>
                <a:effectLst/>
                <a:latin typeface="Söhne"/>
              </a:rPr>
              <a:t>¡Gracias por ser parte de la familia </a:t>
            </a:r>
            <a:r>
              <a:rPr lang="es-CR" sz="2400" b="1" i="0" dirty="0" err="1">
                <a:solidFill>
                  <a:schemeClr val="bg1"/>
                </a:solidFill>
                <a:effectLst/>
                <a:latin typeface="Söhne"/>
              </a:rPr>
              <a:t>Maison</a:t>
            </a:r>
            <a:r>
              <a:rPr lang="es-CR" sz="2400" b="1" i="0" dirty="0">
                <a:solidFill>
                  <a:schemeClr val="bg1"/>
                </a:solidFill>
                <a:effectLst/>
                <a:latin typeface="Söhne"/>
              </a:rPr>
              <a:t> du </a:t>
            </a:r>
            <a:r>
              <a:rPr lang="es-CR" sz="2400" b="1" i="0" dirty="0" err="1">
                <a:solidFill>
                  <a:schemeClr val="bg1"/>
                </a:solidFill>
                <a:effectLst/>
                <a:latin typeface="Söhne"/>
              </a:rPr>
              <a:t>Goût</a:t>
            </a:r>
            <a:r>
              <a:rPr lang="es-CR" sz="2400" b="1" i="0" dirty="0">
                <a:solidFill>
                  <a:schemeClr val="bg1"/>
                </a:solidFill>
                <a:effectLst/>
                <a:latin typeface="Söhne"/>
              </a:rPr>
              <a:t>!</a:t>
            </a:r>
          </a:p>
          <a:p>
            <a:pPr algn="l"/>
            <a:endParaRPr lang="es-CR" b="0" i="0" dirty="0">
              <a:solidFill>
                <a:schemeClr val="bg1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311316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2E1F3-F198-7470-DC90-0EAC98BC5F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049" y="1476374"/>
            <a:ext cx="4712803" cy="1052513"/>
          </a:xfrm>
        </p:spPr>
        <p:txBody>
          <a:bodyPr>
            <a:no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+mn-lt"/>
              </a:rPr>
              <a:t>Reservation</a:t>
            </a:r>
            <a:endParaRPr lang="es-CR" sz="8800" b="1" dirty="0">
              <a:solidFill>
                <a:schemeClr val="bg1"/>
              </a:solidFill>
              <a:latin typeface="+mn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1AEC61-7E3F-15FE-EFB6-5FAC5CB089BF}"/>
              </a:ext>
            </a:extLst>
          </p:cNvPr>
          <p:cNvSpPr/>
          <p:nvPr/>
        </p:nvSpPr>
        <p:spPr>
          <a:xfrm>
            <a:off x="0" y="0"/>
            <a:ext cx="12192000" cy="1403131"/>
          </a:xfrm>
          <a:prstGeom prst="rect">
            <a:avLst/>
          </a:prstGeom>
          <a:solidFill>
            <a:srgbClr val="95050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42FF05-181A-8237-721E-A82DCECEF97D}"/>
              </a:ext>
            </a:extLst>
          </p:cNvPr>
          <p:cNvSpPr/>
          <p:nvPr/>
        </p:nvSpPr>
        <p:spPr>
          <a:xfrm>
            <a:off x="1135118" y="303486"/>
            <a:ext cx="10007162" cy="733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i="1" dirty="0"/>
              <a:t>Home      Menu     About us     </a:t>
            </a:r>
            <a:r>
              <a:rPr lang="en-US" sz="2800" b="1" i="1" u="sng" dirty="0"/>
              <a:t>Reservation</a:t>
            </a:r>
            <a:r>
              <a:rPr lang="en-US" sz="2800" b="1" i="1" dirty="0"/>
              <a:t>     Contact </a:t>
            </a:r>
            <a:endParaRPr lang="es-CR" sz="2800" b="1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32753C-0F54-8A88-4377-52AA1B66C0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0886" y="2568301"/>
            <a:ext cx="7216665" cy="390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858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2E1F3-F198-7470-DC90-0EAC98BC5F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049" y="1476374"/>
            <a:ext cx="4712803" cy="1052513"/>
          </a:xfrm>
        </p:spPr>
        <p:txBody>
          <a:bodyPr>
            <a:no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+mn-lt"/>
              </a:rPr>
              <a:t>Contact</a:t>
            </a:r>
            <a:endParaRPr lang="es-CR" sz="7200" b="1" dirty="0">
              <a:solidFill>
                <a:schemeClr val="bg1"/>
              </a:solidFill>
              <a:latin typeface="+mn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1AEC61-7E3F-15FE-EFB6-5FAC5CB089BF}"/>
              </a:ext>
            </a:extLst>
          </p:cNvPr>
          <p:cNvSpPr/>
          <p:nvPr/>
        </p:nvSpPr>
        <p:spPr>
          <a:xfrm>
            <a:off x="0" y="0"/>
            <a:ext cx="12192000" cy="1403131"/>
          </a:xfrm>
          <a:prstGeom prst="rect">
            <a:avLst/>
          </a:prstGeom>
          <a:solidFill>
            <a:srgbClr val="95050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42FF05-181A-8237-721E-A82DCECEF97D}"/>
              </a:ext>
            </a:extLst>
          </p:cNvPr>
          <p:cNvSpPr/>
          <p:nvPr/>
        </p:nvSpPr>
        <p:spPr>
          <a:xfrm>
            <a:off x="1135118" y="303486"/>
            <a:ext cx="10007162" cy="733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i="1" dirty="0"/>
              <a:t>Home      Menu     About us     Reservation     </a:t>
            </a:r>
            <a:r>
              <a:rPr lang="en-US" sz="2800" b="1" i="1" u="sng" dirty="0"/>
              <a:t>Contact</a:t>
            </a:r>
            <a:r>
              <a:rPr lang="en-US" sz="2800" b="1" i="1" dirty="0"/>
              <a:t> </a:t>
            </a:r>
            <a:endParaRPr lang="es-CR" sz="2800" b="1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9FA644-A84C-3E26-6EE0-4E85A8962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682273"/>
            <a:ext cx="12230100" cy="11757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6347C8-5376-F62B-89F5-FE4A6A9468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9964"/>
          <a:stretch/>
        </p:blipFill>
        <p:spPr>
          <a:xfrm>
            <a:off x="683284" y="2579895"/>
            <a:ext cx="11004331" cy="305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694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397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ADLaM Display</vt:lpstr>
      <vt:lpstr>Arial</vt:lpstr>
      <vt:lpstr>Calibri</vt:lpstr>
      <vt:lpstr>Calibri Light</vt:lpstr>
      <vt:lpstr>Söhne</vt:lpstr>
      <vt:lpstr>Office Theme</vt:lpstr>
      <vt:lpstr>Maison du Goût</vt:lpstr>
      <vt:lpstr>Menu</vt:lpstr>
      <vt:lpstr>PowerPoint Presentation</vt:lpstr>
      <vt:lpstr>About</vt:lpstr>
      <vt:lpstr>PowerPoint Presentation</vt:lpstr>
      <vt:lpstr>Reservation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Maison du Goût</dc:title>
  <dc:creator>Angelo, Carballo</dc:creator>
  <cp:lastModifiedBy>Angelo, Carballo</cp:lastModifiedBy>
  <cp:revision>1</cp:revision>
  <dcterms:created xsi:type="dcterms:W3CDTF">2023-10-05T17:27:32Z</dcterms:created>
  <dcterms:modified xsi:type="dcterms:W3CDTF">2023-10-05T21:48:52Z</dcterms:modified>
</cp:coreProperties>
</file>

<file path=docProps/thumbnail.jpeg>
</file>